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8" r:id="rId6"/>
    <p:sldId id="262" r:id="rId7"/>
    <p:sldId id="267" r:id="rId8"/>
    <p:sldId id="270" r:id="rId9"/>
    <p:sldId id="272" r:id="rId10"/>
    <p:sldId id="266" r:id="rId11"/>
    <p:sldId id="269" r:id="rId12"/>
    <p:sldId id="260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ctions/configuring-and-managing-workflows/configuring-a-workflow#about-workflows" TargetMode="External"/><Relationship Id="rId2" Type="http://schemas.openxmlformats.org/officeDocument/2006/relationships/hyperlink" Target="https://www.w3schools.com/whatis/whatis_github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tIX3HJKwfo&amp;list=PLRqwX-V7Uu6ZF9C0YMKuns9sLDzK6zoiV&amp;t=0s" TargetMode="External"/><Relationship Id="rId5" Type="http://schemas.openxmlformats.org/officeDocument/2006/relationships/hyperlink" Target="https://www.youtube.com/watch?v=oPpnCh7InLY" TargetMode="External"/><Relationship Id="rId4" Type="http://schemas.openxmlformats.org/officeDocument/2006/relationships/hyperlink" Target="https://help.github.com/en/github/collaborating-with-issues-and-pull-requests/about-merge-conflic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anduhvg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s://github.com/Vikas2004?tab=repositories" TargetMode="External"/><Relationship Id="rId2" Type="http://schemas.openxmlformats.org/officeDocument/2006/relationships/hyperlink" Target="https://github.com/harish24680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hyperlink" Target="https://github.com/Krishna-Koyyalamud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2938" y="2690949"/>
            <a:ext cx="7863840" cy="1071154"/>
          </a:xfrm>
        </p:spPr>
        <p:txBody>
          <a:bodyPr/>
          <a:lstStyle/>
          <a:p>
            <a:pPr algn="ctr"/>
            <a:r>
              <a:rPr lang="en-US" dirty="0" smtClean="0"/>
              <a:t>Intermediate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78" y="372474"/>
            <a:ext cx="9404723" cy="774524"/>
          </a:xfrm>
        </p:spPr>
        <p:txBody>
          <a:bodyPr/>
          <a:lstStyle/>
          <a:p>
            <a:r>
              <a:rPr lang="en-US" dirty="0" smtClean="0"/>
              <a:t>Continuation…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3768" y="1358538"/>
            <a:ext cx="9229408" cy="901336"/>
          </a:xfrm>
        </p:spPr>
        <p:txBody>
          <a:bodyPr>
            <a:normAutofit/>
          </a:bodyPr>
          <a:lstStyle/>
          <a:p>
            <a:r>
              <a:rPr lang="en-US" dirty="0"/>
              <a:t>The Merge pull request button is deactivated until you've resolved all conflicts between the compare branch and base branch.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92" y="2858676"/>
            <a:ext cx="9899453" cy="3149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53981"/>
            <a:ext cx="6648937" cy="32013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8" t="20922" r="14461" b="10315"/>
          <a:stretch/>
        </p:blipFill>
        <p:spPr>
          <a:xfrm>
            <a:off x="7706050" y="2153981"/>
            <a:ext cx="3521476" cy="320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7772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Vikas</a:t>
            </a:r>
            <a:r>
              <a:rPr lang="en-US" dirty="0" smtClean="0"/>
              <a:t> </a:t>
            </a:r>
            <a:r>
              <a:rPr lang="en-US" dirty="0" err="1" smtClean="0"/>
              <a:t>Baswapuram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877" y="400466"/>
            <a:ext cx="4435340" cy="1062573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72" y="1700221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www.w3schools.com/whatis/whatis_github.asp</a:t>
            </a:r>
            <a:endParaRPr lang="en-US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help.github.com/en/actions/configuring-and-managing-workflows/configuring-a-workflow#about-workflows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help.github.com/en/github/collaborating-with-issues-and-pull-requests/about-merge-conflicts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www.youtube.com/watch?v=oPpnCh7InLY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https://www.youtube.com/watch?v=JtIX3HJKwfo&amp;list=PLRqwX-V7Uu6ZF9C0YMKuns9sLDzK6zoiV&amp;t=0s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5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061" y="975232"/>
            <a:ext cx="3834451" cy="853568"/>
          </a:xfrm>
        </p:spPr>
        <p:txBody>
          <a:bodyPr/>
          <a:lstStyle/>
          <a:p>
            <a:r>
              <a:rPr lang="en-US" dirty="0" smtClean="0"/>
              <a:t>Any Queries?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 b="20320"/>
          <a:stretch/>
        </p:blipFill>
        <p:spPr>
          <a:xfrm>
            <a:off x="4481884" y="2351314"/>
            <a:ext cx="3362803" cy="27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81" y="17105"/>
            <a:ext cx="4748849" cy="1400530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28" y="733629"/>
            <a:ext cx="4112282" cy="4423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Krishna </a:t>
            </a:r>
            <a:r>
              <a:rPr lang="en-US" dirty="0" err="1"/>
              <a:t>Sumanth</a:t>
            </a:r>
            <a:r>
              <a:rPr lang="en-US" dirty="0"/>
              <a:t> </a:t>
            </a:r>
            <a:r>
              <a:rPr lang="en-US" dirty="0" err="1"/>
              <a:t>Koyyalamudi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12375" y="3695171"/>
            <a:ext cx="31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Gopichand </a:t>
            </a:r>
            <a:r>
              <a:rPr lang="en-US" dirty="0" err="1"/>
              <a:t>Bandarupalli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3876" y="3736146"/>
            <a:ext cx="2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Vikas</a:t>
            </a:r>
            <a:r>
              <a:rPr lang="en-US" dirty="0"/>
              <a:t> </a:t>
            </a:r>
            <a:r>
              <a:rPr lang="en-US" dirty="0" err="1"/>
              <a:t>Baswapuram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1219" y="812056"/>
            <a:ext cx="595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Harish </a:t>
            </a:r>
            <a:r>
              <a:rPr lang="en-US" dirty="0" smtClean="0"/>
              <a:t>Thadka</a:t>
            </a:r>
          </a:p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github.com/harish24680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t="19056" r="21435" b="31572"/>
          <a:stretch/>
        </p:blipFill>
        <p:spPr>
          <a:xfrm>
            <a:off x="8066309" y="1499139"/>
            <a:ext cx="2227221" cy="2114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35" y="4330673"/>
            <a:ext cx="2231865" cy="2396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23" y="4388601"/>
            <a:ext cx="2426426" cy="2390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96" y="1478613"/>
            <a:ext cx="1902419" cy="22704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92829" y="3955787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github.com/Vikas2004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14501" y="3961341"/>
            <a:ext cx="3709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https://github.com/chanduhvg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0051" y="105986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https://github.com/Krishna-Koyyalamudi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838" y="400466"/>
            <a:ext cx="3599316" cy="945008"/>
          </a:xfrm>
        </p:spPr>
        <p:txBody>
          <a:bodyPr/>
          <a:lstStyle/>
          <a:p>
            <a:r>
              <a:rPr lang="en-US" sz="6000" dirty="0" smtClean="0"/>
              <a:t>Agenda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79044"/>
            <a:ext cx="8946541" cy="419548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Branching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Workflow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Merge Conflicts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9927772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Vikas</a:t>
            </a:r>
            <a:r>
              <a:rPr lang="en-US" dirty="0" smtClean="0"/>
              <a:t> </a:t>
            </a:r>
            <a:r>
              <a:rPr lang="en-US" dirty="0" err="1" smtClean="0"/>
              <a:t>Baswapuram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890" y="348215"/>
            <a:ext cx="3507878" cy="905819"/>
          </a:xfrm>
        </p:spPr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991" y="1425901"/>
            <a:ext cx="10522631" cy="4195481"/>
          </a:xfrm>
        </p:spPr>
        <p:txBody>
          <a:bodyPr>
            <a:noAutofit/>
          </a:bodyPr>
          <a:lstStyle/>
          <a:p>
            <a:r>
              <a:rPr lang="en-US" sz="4000" dirty="0"/>
              <a:t> Branch in </a:t>
            </a:r>
            <a:r>
              <a:rPr lang="en-US" sz="4000" dirty="0" err="1"/>
              <a:t>github</a:t>
            </a:r>
            <a:r>
              <a:rPr lang="en-US" sz="4000" dirty="0"/>
              <a:t> represents another copy of the master branch(made at that point of time</a:t>
            </a:r>
            <a:r>
              <a:rPr lang="en-US" sz="4000" dirty="0" smtClean="0"/>
              <a:t>).</a:t>
            </a:r>
          </a:p>
          <a:p>
            <a:endParaRPr lang="en-US" sz="4000" dirty="0"/>
          </a:p>
          <a:p>
            <a:r>
              <a:rPr lang="en-US" sz="4000" dirty="0"/>
              <a:t>A Branch is used to work with different versions of a repository at a same time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Gopichand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9693"/>
          </a:xfrm>
        </p:spPr>
        <p:txBody>
          <a:bodyPr/>
          <a:lstStyle/>
          <a:p>
            <a:r>
              <a:rPr lang="en-US" dirty="0" smtClean="0"/>
              <a:t>Continuation….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18" y="1726347"/>
            <a:ext cx="5663248" cy="467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Gopichand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089" y="543311"/>
            <a:ext cx="2893923" cy="709876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276" y="1595718"/>
            <a:ext cx="9852153" cy="4195481"/>
          </a:xfrm>
        </p:spPr>
        <p:txBody>
          <a:bodyPr>
            <a:noAutofit/>
          </a:bodyPr>
          <a:lstStyle/>
          <a:p>
            <a:r>
              <a:rPr lang="en-US" sz="3600" dirty="0"/>
              <a:t>Workflows are custom automated processes that you can set up in your repository to build, test, package, release, or deploy any project on GitHub.</a:t>
            </a:r>
          </a:p>
          <a:p>
            <a:r>
              <a:rPr lang="en-US" sz="3600" dirty="0" smtClean="0"/>
              <a:t>With workflows you can automate your software development life cycle with a wide range of tools and services.</a:t>
            </a:r>
          </a:p>
          <a:p>
            <a:pPr marL="0" indent="0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019211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</a:t>
            </a:r>
            <a:r>
              <a:rPr lang="en-US" dirty="0" err="1"/>
              <a:t>S</a:t>
            </a:r>
            <a:r>
              <a:rPr lang="en-US" dirty="0" err="1" smtClean="0"/>
              <a:t>umanth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" y="609473"/>
            <a:ext cx="9346974" cy="5754237"/>
          </a:xfrm>
        </p:spPr>
      </p:pic>
      <p:sp>
        <p:nvSpPr>
          <p:cNvPr id="3" name="TextBox 2"/>
          <p:cNvSpPr txBox="1"/>
          <p:nvPr/>
        </p:nvSpPr>
        <p:spPr>
          <a:xfrm>
            <a:off x="10019211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</a:t>
            </a:r>
            <a:r>
              <a:rPr lang="en-US" dirty="0" err="1"/>
              <a:t>S</a:t>
            </a:r>
            <a:r>
              <a:rPr lang="en-US" dirty="0" err="1" smtClean="0"/>
              <a:t>umanth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518" y="285748"/>
            <a:ext cx="4631282" cy="945008"/>
          </a:xfrm>
        </p:spPr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535" y="1230756"/>
            <a:ext cx="8946541" cy="1185873"/>
          </a:xfrm>
        </p:spPr>
        <p:txBody>
          <a:bodyPr>
            <a:normAutofit/>
          </a:bodyPr>
          <a:lstStyle/>
          <a:p>
            <a:r>
              <a:rPr lang="en-US" dirty="0"/>
              <a:t>Merge conflicts happen when you merge branches that have competing commits, and </a:t>
            </a:r>
            <a:r>
              <a:rPr lang="en-US" dirty="0" err="1"/>
              <a:t>Git</a:t>
            </a:r>
            <a:r>
              <a:rPr lang="en-US" dirty="0"/>
              <a:t> needs your help to decide which changes to incorporate in the final </a:t>
            </a:r>
            <a:r>
              <a:rPr lang="en-US" dirty="0" smtClean="0"/>
              <a:t>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62149" y="-4571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336" b="36991"/>
          <a:stretch/>
        </p:blipFill>
        <p:spPr>
          <a:xfrm>
            <a:off x="1374535" y="2416629"/>
            <a:ext cx="9049625" cy="36087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614738" y="3933137"/>
            <a:ext cx="1614488" cy="85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876935" y="2763669"/>
            <a:ext cx="1343752" cy="589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20687" y="3043642"/>
            <a:ext cx="1031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3242525" y="2965265"/>
            <a:ext cx="195943" cy="1567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438468" y="3039287"/>
            <a:ext cx="1031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/>
          <p:cNvSpPr/>
          <p:nvPr/>
        </p:nvSpPr>
        <p:spPr>
          <a:xfrm>
            <a:off x="4470435" y="2961039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68406" y="3122019"/>
            <a:ext cx="0" cy="875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81469" y="3997231"/>
            <a:ext cx="780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5397896" y="3910145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66377" y="3048125"/>
            <a:ext cx="2047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/>
          <p:cNvSpPr/>
          <p:nvPr/>
        </p:nvSpPr>
        <p:spPr>
          <a:xfrm>
            <a:off x="6714310" y="2961039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6"/>
            <a:endCxn id="14" idx="2"/>
          </p:cNvCxnSpPr>
          <p:nvPr/>
        </p:nvCxnSpPr>
        <p:spPr>
          <a:xfrm>
            <a:off x="5593838" y="3997231"/>
            <a:ext cx="2265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7859486" y="3910145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835519" y="3039287"/>
            <a:ext cx="2423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85080" y="1110669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flipV="1">
            <a:off x="6796332" y="2103117"/>
            <a:ext cx="2423111" cy="18941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4803" y="1096494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Line3</a:t>
            </a:r>
          </a:p>
          <a:p>
            <a:r>
              <a:rPr lang="en-US" dirty="0" smtClean="0"/>
              <a:t>4 Line4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60289" y="4195750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12541" y="4171403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Line3</a:t>
            </a:r>
          </a:p>
          <a:p>
            <a:r>
              <a:rPr lang="en-US" dirty="0" smtClean="0"/>
              <a:t>4 Line4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313005" y="1159525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280347" y="1136916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smtClean="0"/>
              <a:t>Line1</a:t>
            </a:r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 smtClean="0"/>
              <a:t>Line2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 smtClean="0"/>
              <a:t>L3 </a:t>
            </a:r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smtClean="0"/>
              <a:t>L4</a:t>
            </a:r>
            <a:endParaRPr lang="en-US" dirty="0" smtClean="0"/>
          </a:p>
          <a:p>
            <a:r>
              <a:rPr lang="en-US" dirty="0"/>
              <a:t>5 Line5</a:t>
            </a:r>
          </a:p>
          <a:p>
            <a:r>
              <a:rPr lang="en-US" dirty="0"/>
              <a:t>6 Line6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5623" y="4256836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75623" y="4195750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</a:t>
            </a:r>
            <a:r>
              <a:rPr lang="en-US" dirty="0" smtClean="0"/>
              <a:t>L3 sec</a:t>
            </a:r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smtClean="0"/>
              <a:t>L4 sec</a:t>
            </a:r>
            <a:endParaRPr lang="en-US" dirty="0" smtClean="0"/>
          </a:p>
          <a:p>
            <a:r>
              <a:rPr lang="en-US" dirty="0" smtClean="0"/>
              <a:t>5 </a:t>
            </a:r>
            <a:r>
              <a:rPr lang="en-US" dirty="0" smtClean="0"/>
              <a:t>Line5</a:t>
            </a:r>
            <a:endParaRPr lang="en-US" dirty="0" smtClean="0"/>
          </a:p>
          <a:p>
            <a:r>
              <a:rPr lang="en-US" dirty="0" smtClean="0"/>
              <a:t>6 </a:t>
            </a:r>
            <a:r>
              <a:rPr lang="en-US" dirty="0" smtClean="0"/>
              <a:t>Line6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4701" y="2851714"/>
            <a:ext cx="157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Read.me</a:t>
            </a:r>
            <a:endParaRPr lang="en-US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8942235" y="2316476"/>
            <a:ext cx="1985554" cy="11495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204154" y="2429577"/>
            <a:ext cx="140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3&amp;4 are Conflict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32978" y="3692537"/>
            <a:ext cx="144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 Pull request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47674" y="386704"/>
            <a:ext cx="217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 Branch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97607" y="6113761"/>
            <a:ext cx="217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Branch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70098" y="1978146"/>
            <a:ext cx="1428967" cy="33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7971" y="1947144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732712" y="3778597"/>
            <a:ext cx="1750423" cy="33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010280" y="3760313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B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506203" y="2310699"/>
            <a:ext cx="0" cy="49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761</TotalTime>
  <Words>271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Courier New</vt:lpstr>
      <vt:lpstr>Wingdings 3</vt:lpstr>
      <vt:lpstr>Ion</vt:lpstr>
      <vt:lpstr>Intermediate Git</vt:lpstr>
      <vt:lpstr>TEAM MEMBERS</vt:lpstr>
      <vt:lpstr>Agenda</vt:lpstr>
      <vt:lpstr>Branching</vt:lpstr>
      <vt:lpstr>Continuation….</vt:lpstr>
      <vt:lpstr>Workflow</vt:lpstr>
      <vt:lpstr>PowerPoint Presentation</vt:lpstr>
      <vt:lpstr>Merge Conflicts</vt:lpstr>
      <vt:lpstr>PowerPoint Presentation</vt:lpstr>
      <vt:lpstr>Continuation…</vt:lpstr>
      <vt:lpstr>Advantages:</vt:lpstr>
      <vt:lpstr>Resources</vt:lpstr>
      <vt:lpstr>Any Queries?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Thadka,Harish</dc:creator>
  <cp:lastModifiedBy>Baswapuram,Vikas</cp:lastModifiedBy>
  <cp:revision>81</cp:revision>
  <dcterms:created xsi:type="dcterms:W3CDTF">2020-02-10T22:04:29Z</dcterms:created>
  <dcterms:modified xsi:type="dcterms:W3CDTF">2020-02-14T03:16:34Z</dcterms:modified>
</cp:coreProperties>
</file>